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77" r:id="rId4"/>
    <p:sldId id="257" r:id="rId5"/>
    <p:sldId id="264" r:id="rId6"/>
    <p:sldId id="278" r:id="rId7"/>
    <p:sldId id="258" r:id="rId8"/>
    <p:sldId id="263" r:id="rId9"/>
    <p:sldId id="275" r:id="rId10"/>
    <p:sldId id="276" r:id="rId11"/>
    <p:sldId id="265" r:id="rId12"/>
    <p:sldId id="282" r:id="rId13"/>
    <p:sldId id="274" r:id="rId14"/>
    <p:sldId id="266" r:id="rId15"/>
    <p:sldId id="279" r:id="rId16"/>
    <p:sldId id="261" r:id="rId17"/>
    <p:sldId id="284" r:id="rId18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B654-3137-47DD-BB99-E303906977DA}" type="datetimeFigureOut">
              <a:rPr lang="fr-FR" smtClean="0"/>
              <a:t>18/01/2024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5748-8532-4101-B4E0-748F62FD0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41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B654-3137-47DD-BB99-E303906977DA}" type="datetimeFigureOut">
              <a:rPr lang="fr-FR" smtClean="0"/>
              <a:t>18/01/2024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5748-8532-4101-B4E0-748F62FD0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585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B654-3137-47DD-BB99-E303906977DA}" type="datetimeFigureOut">
              <a:rPr lang="fr-FR" smtClean="0"/>
              <a:t>18/01/2024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5748-8532-4101-B4E0-748F62FD0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25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B654-3137-47DD-BB99-E303906977DA}" type="datetimeFigureOut">
              <a:rPr lang="fr-FR" smtClean="0"/>
              <a:t>18/01/2024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5748-8532-4101-B4E0-748F62FD0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38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B654-3137-47DD-BB99-E303906977DA}" type="datetimeFigureOut">
              <a:rPr lang="fr-FR" smtClean="0"/>
              <a:t>18/01/2024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5748-8532-4101-B4E0-748F62FD0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690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B654-3137-47DD-BB99-E303906977DA}" type="datetimeFigureOut">
              <a:rPr lang="fr-FR" smtClean="0"/>
              <a:t>18/01/2024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5748-8532-4101-B4E0-748F62FD0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8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B654-3137-47DD-BB99-E303906977DA}" type="datetimeFigureOut">
              <a:rPr lang="fr-FR" smtClean="0"/>
              <a:t>18/01/2024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5748-8532-4101-B4E0-748F62FD0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609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B654-3137-47DD-BB99-E303906977DA}" type="datetimeFigureOut">
              <a:rPr lang="fr-FR" smtClean="0"/>
              <a:t>18/01/2024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5748-8532-4101-B4E0-748F62FD0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93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B654-3137-47DD-BB99-E303906977DA}" type="datetimeFigureOut">
              <a:rPr lang="fr-FR" smtClean="0"/>
              <a:t>18/01/2024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5748-8532-4101-B4E0-748F62FD0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90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B654-3137-47DD-BB99-E303906977DA}" type="datetimeFigureOut">
              <a:rPr lang="fr-FR" smtClean="0"/>
              <a:t>18/01/2024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5748-8532-4101-B4E0-748F62FD0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146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4B654-3137-47DD-BB99-E303906977DA}" type="datetimeFigureOut">
              <a:rPr lang="fr-FR" smtClean="0"/>
              <a:t>18/01/2024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5748-8532-4101-B4E0-748F62FD0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040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4B654-3137-47DD-BB99-E303906977DA}" type="datetimeFigureOut">
              <a:rPr lang="fr-FR" smtClean="0"/>
              <a:t>18/01/2024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05748-8532-4101-B4E0-748F62FD06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1260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54246" y="1602659"/>
            <a:ext cx="8249263" cy="1828648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 bon de commande à la production: </a:t>
            </a:r>
            <a:b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réaliser des affiches dynamiques en 3 étapes</a:t>
            </a:r>
            <a:b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pour annoncer la semaine culturelle de Montigny 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657601" y="5202238"/>
            <a:ext cx="9144000" cy="1655762"/>
          </a:xfrm>
        </p:spPr>
        <p:txBody>
          <a:bodyPr>
            <a:normAutofit/>
          </a:bodyPr>
          <a:lstStyle/>
          <a:p>
            <a:r>
              <a:rPr lang="fr-FR" sz="1800" dirty="0" smtClean="0"/>
              <a:t>Formations Jeux Olympiques et Paralympiques Arts plastiques</a:t>
            </a:r>
          </a:p>
          <a:p>
            <a:r>
              <a:rPr lang="fr-FR" sz="1800" dirty="0" smtClean="0"/>
              <a:t>Décembre 2023</a:t>
            </a:r>
          </a:p>
          <a:p>
            <a:r>
              <a:rPr lang="fr-FR" sz="1800" dirty="0" smtClean="0"/>
              <a:t>Michèle THOREZ, CPAP</a:t>
            </a:r>
            <a:endParaRPr lang="fr-FR" sz="1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t="8518" r="9463" b="14445"/>
          <a:stretch/>
        </p:blipFill>
        <p:spPr>
          <a:xfrm rot="16200000">
            <a:off x="-589216" y="1149657"/>
            <a:ext cx="5683046" cy="3895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75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40118_14150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" b="789"/>
          <a:stretch/>
        </p:blipFill>
        <p:spPr>
          <a:xfrm>
            <a:off x="1524000" y="235974"/>
            <a:ext cx="9144000" cy="65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8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31213_12482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" r="2903" b="7527"/>
          <a:stretch/>
        </p:blipFill>
        <p:spPr>
          <a:xfrm>
            <a:off x="4247535" y="694171"/>
            <a:ext cx="7439431" cy="5215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03225" y="2123958"/>
            <a:ext cx="3494548" cy="262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40118_14522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16630" r="11398" b="2940"/>
          <a:stretch/>
        </p:blipFill>
        <p:spPr>
          <a:xfrm>
            <a:off x="2222091" y="501445"/>
            <a:ext cx="7914967" cy="60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8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40118_1413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1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31213_12483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t="7407" r="4132"/>
          <a:stretch/>
        </p:blipFill>
        <p:spPr>
          <a:xfrm>
            <a:off x="3706761" y="503904"/>
            <a:ext cx="7735191" cy="57395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4" t="38379" r="46379" b="23597"/>
          <a:stretch/>
        </p:blipFill>
        <p:spPr>
          <a:xfrm rot="5400000">
            <a:off x="196243" y="2016017"/>
            <a:ext cx="3126660" cy="24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9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40118_14514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9749" r="4194" b="7240"/>
          <a:stretch/>
        </p:blipFill>
        <p:spPr>
          <a:xfrm>
            <a:off x="1258529" y="294968"/>
            <a:ext cx="9134168" cy="61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0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31213_11545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7861" r="1484"/>
          <a:stretch/>
        </p:blipFill>
        <p:spPr>
          <a:xfrm rot="5400000">
            <a:off x="4800271" y="1099087"/>
            <a:ext cx="6331971" cy="47040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5514" y="2074607"/>
            <a:ext cx="3067665" cy="230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1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59309" y="2640857"/>
            <a:ext cx="10515600" cy="1325563"/>
          </a:xfrm>
        </p:spPr>
        <p:txBody>
          <a:bodyPr/>
          <a:lstStyle/>
          <a:p>
            <a:r>
              <a:rPr lang="fr-FR" dirty="0" smtClean="0"/>
              <a:t>Merci et</a:t>
            </a:r>
            <a:br>
              <a:rPr lang="fr-FR" dirty="0" smtClean="0"/>
            </a:br>
            <a:r>
              <a:rPr lang="fr-FR" dirty="0" smtClean="0"/>
              <a:t>Bravo à tous!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09" y="438431"/>
            <a:ext cx="4457710" cy="4404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3358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propositions de titre pour la semaine culturelle 2024 spéciale Jeux, à Montigny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fr-FR" dirty="0" smtClean="0"/>
              <a:t>« J’Ose, J’Pose »</a:t>
            </a:r>
          </a:p>
          <a:p>
            <a:r>
              <a:rPr lang="fr-FR" dirty="0" smtClean="0"/>
              <a:t>« Des terres du Nord aux terres du Monde »</a:t>
            </a:r>
          </a:p>
          <a:p>
            <a:r>
              <a:rPr lang="fr-FR" dirty="0" smtClean="0"/>
              <a:t>« Des arts du Nord aux terres du monde »</a:t>
            </a:r>
          </a:p>
          <a:p>
            <a:r>
              <a:rPr lang="fr-FR" dirty="0" smtClean="0"/>
              <a:t>« On se bouge à Montigny »</a:t>
            </a:r>
          </a:p>
          <a:p>
            <a:r>
              <a:rPr lang="fr-FR" dirty="0" smtClean="0"/>
              <a:t>« Hissez haut! » « Toujours plus haut! »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588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40118_1415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1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31213_11213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5" r="6881"/>
          <a:stretch/>
        </p:blipFill>
        <p:spPr>
          <a:xfrm>
            <a:off x="1779638" y="226141"/>
            <a:ext cx="8514735" cy="62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7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31213_1248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1390" y="1187655"/>
            <a:ext cx="5778089" cy="43335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039" y="1810669"/>
            <a:ext cx="4046797" cy="303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40118_14162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/>
          <a:stretch/>
        </p:blipFill>
        <p:spPr>
          <a:xfrm>
            <a:off x="1465007" y="167147"/>
            <a:ext cx="9144000" cy="64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9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31213_11243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4" b="8172"/>
          <a:stretch/>
        </p:blipFill>
        <p:spPr>
          <a:xfrm rot="16200000">
            <a:off x="190298" y="976878"/>
            <a:ext cx="6352040" cy="4628534"/>
          </a:xfrm>
          <a:prstGeom prst="rect">
            <a:avLst/>
          </a:prstGeom>
        </p:spPr>
      </p:pic>
      <p:pic>
        <p:nvPicPr>
          <p:cNvPr id="3" name="Image 2" descr="20231213_112437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t="2509" r="9893" b="16487"/>
          <a:stretch/>
        </p:blipFill>
        <p:spPr>
          <a:xfrm rot="16200000">
            <a:off x="5393487" y="945456"/>
            <a:ext cx="6352041" cy="469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31213_12480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3"/>
          <a:stretch/>
        </p:blipFill>
        <p:spPr>
          <a:xfrm rot="5400000">
            <a:off x="5412327" y="1136779"/>
            <a:ext cx="6498304" cy="46786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7" y="2121720"/>
            <a:ext cx="3611719" cy="270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6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40118_14143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3" b="4802"/>
          <a:stretch/>
        </p:blipFill>
        <p:spPr>
          <a:xfrm>
            <a:off x="855405" y="226141"/>
            <a:ext cx="10294375" cy="628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114</Words>
  <Application>Microsoft Office PowerPoint</Application>
  <PresentationFormat>Grand écran</PresentationFormat>
  <Paragraphs>11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Du bon de commande à la production:  réaliser des affiches dynamiques en 3 étapes  pour annoncer la semaine culturelle de Montigny </vt:lpstr>
      <vt:lpstr>Des propositions de titre pour la semaine culturelle 2024 spéciale Jeux, à Montigny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et Bravo à tous!</vt:lpstr>
    </vt:vector>
  </TitlesOfParts>
  <Company>Académie de Lille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bon de commande à la production: réaliser des affiches dynamiques en 3 étapes pour annoncer la semaine culturelle de Montigny en Gohelle</dc:title>
  <dc:creator>Michele Thorez</dc:creator>
  <cp:lastModifiedBy>Michele Thorez</cp:lastModifiedBy>
  <cp:revision>2</cp:revision>
  <dcterms:created xsi:type="dcterms:W3CDTF">2024-01-18T14:36:26Z</dcterms:created>
  <dcterms:modified xsi:type="dcterms:W3CDTF">2024-01-18T14:49:30Z</dcterms:modified>
</cp:coreProperties>
</file>